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handoutMasterIdLst>
    <p:handoutMasterId r:id="rId11"/>
  </p:handoutMasterIdLst>
  <p:sldIdLst>
    <p:sldId id="256" r:id="rId2"/>
    <p:sldId id="330" r:id="rId3"/>
    <p:sldId id="356" r:id="rId4"/>
    <p:sldId id="355" r:id="rId5"/>
    <p:sldId id="357" r:id="rId6"/>
    <p:sldId id="358" r:id="rId7"/>
    <p:sldId id="359" r:id="rId8"/>
    <p:sldId id="345" r:id="rId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맑은 고딕" panose="020B0503020000020004" pitchFamily="50" charset="-127"/>
      <p:regular r:id="rId12"/>
      <p:bold r:id="rId13"/>
    </p:embeddedFont>
    <p:embeddedFont>
      <p:font typeface="Bigshot One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64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67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9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39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3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vagrantup.com/boxes/sear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agrantup.com/boxes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grantup.com/docs/boxes/base#default-user-setting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ware-craftsman.tistory.com/29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 It leverages a declarative configuration file which describes all your software requirements, packages, operating system configuration, users, and more.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aims to mirror production environments by providing the same operating system, packages, users, and configurations, all while giving users the flexibility to use their favorite editor, IDE, and browser.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works on Mac, Linux, Windows, and more.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7BDAB-B37A-4C2F-BA91-C625481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6" y="3341589"/>
            <a:ext cx="2857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VirtualBox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Vmware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Docker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Hyper-v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libvirt</a:t>
            </a:r>
            <a:r>
              <a:rPr lang="ko-KR" altLang="en-US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 </a:t>
            </a:r>
            <a:r>
              <a:rPr lang="en-US" altLang="ko-KR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(on LXC, KVM/QEMU, Xen, VMWare ESX)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Providers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D0200EA-833F-4138-8252-BFB8F374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6163" y="3280877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38C75-6B01-4619-8D75-E3E85AFFE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82" y="3280877"/>
            <a:ext cx="914400" cy="914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D635F51-076C-404C-9CD9-B52200BC1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821" y="3280877"/>
            <a:ext cx="9144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A0711B-F343-4EB2-9F29-B9651A611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160" y="3063800"/>
            <a:ext cx="1816792" cy="12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Base OS, Base OS + packages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Boxes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20BCC2-9674-449A-8E51-57783C65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4" y="1262716"/>
            <a:ext cx="5463552" cy="3606482"/>
          </a:xfrm>
          <a:prstGeom prst="rect">
            <a:avLst/>
          </a:prstGeom>
        </p:spPr>
      </p:pic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4471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Vagrant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초기화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init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설정 변경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Vagrantfile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b="0" i="0" dirty="0">
                <a:solidFill>
                  <a:srgbClr val="343536"/>
                </a:solidFill>
                <a:effectLst/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on</a:t>
            </a: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(vagrant up)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접속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ssh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off(vagrant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halt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삭제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destroy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Box Provision Procedures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833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pPr marL="152400" indent="0">
              <a:buNone/>
            </a:pPr>
            <a:r>
              <a:rPr lang="en-US" altLang="ko-KR" sz="1000" dirty="0"/>
              <a:t>$ cd docker-k8s-hands-on/lab/day1/lab4</a:t>
            </a:r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</a:t>
            </a:r>
            <a:r>
              <a:rPr lang="en-US" altLang="ko-KR" sz="1000" dirty="0" err="1">
                <a:highlight>
                  <a:srgbClr val="FFFF00"/>
                </a:highlight>
              </a:rPr>
              <a:t>init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sz="1000" dirty="0"/>
              <a:t>$ vi </a:t>
            </a:r>
            <a:r>
              <a:rPr lang="en-US" altLang="ko-KR" sz="1000" dirty="0" err="1"/>
              <a:t>Vagrantfile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up</a:t>
            </a:r>
          </a:p>
          <a:p>
            <a:pPr marL="152400" indent="0">
              <a:buNone/>
            </a:pPr>
            <a:r>
              <a:rPr lang="en-US" altLang="ko-KR" sz="1000" dirty="0"/>
              <a:t># VirtualBox </a:t>
            </a:r>
            <a:r>
              <a:rPr lang="ko-KR" altLang="en-US" sz="1000" dirty="0"/>
              <a:t>에서 생성된 가상머신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또는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status</a:t>
            </a:r>
            <a:br>
              <a:rPr lang="en-US" altLang="ko-KR" sz="1000" dirty="0"/>
            </a:br>
            <a:r>
              <a:rPr lang="en-US" altLang="ko-KR" sz="1000" dirty="0"/>
              <a:t>Current machine states: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>
                <a:highlight>
                  <a:srgbClr val="FFFF00"/>
                </a:highlight>
              </a:rPr>
              <a:t>default</a:t>
            </a:r>
            <a:r>
              <a:rPr lang="en-US" altLang="ko-KR" sz="1000" dirty="0"/>
              <a:t>                   running (</a:t>
            </a:r>
            <a:r>
              <a:rPr lang="en-US" altLang="ko-KR" sz="1000" dirty="0" err="1"/>
              <a:t>virtualbox</a:t>
            </a:r>
            <a:r>
              <a:rPr lang="en-US" altLang="ko-KR" sz="1000" dirty="0"/>
              <a:t>)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The VM is running. To stop this VM, you can run `vagrant halt` to</a:t>
            </a:r>
          </a:p>
          <a:p>
            <a:pPr marL="152400" indent="0">
              <a:buNone/>
            </a:pPr>
            <a:r>
              <a:rPr lang="en-US" altLang="ko-KR" sz="1000" dirty="0"/>
              <a:t>shut it down forcefully, or you can run `vagrant suspend` to simply</a:t>
            </a:r>
          </a:p>
          <a:p>
            <a:pPr marL="152400" indent="0">
              <a:buNone/>
            </a:pPr>
            <a:r>
              <a:rPr lang="en-US" altLang="ko-KR" sz="1000" dirty="0"/>
              <a:t>suspend the virtual machine. In either case, to restart it again,</a:t>
            </a:r>
          </a:p>
          <a:p>
            <a:pPr marL="152400" indent="0">
              <a:buNone/>
            </a:pPr>
            <a:r>
              <a:rPr lang="en-US" altLang="ko-KR" sz="1000" dirty="0"/>
              <a:t>simply run `vagrant up`.</a:t>
            </a:r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가상머신 진입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</a:t>
            </a:r>
            <a:r>
              <a:rPr lang="en-US" altLang="ko-KR" sz="1000" dirty="0" err="1">
                <a:highlight>
                  <a:srgbClr val="FFFF00"/>
                </a:highlight>
              </a:rPr>
              <a:t>ssh</a:t>
            </a:r>
            <a:r>
              <a:rPr lang="en-US" altLang="ko-KR" sz="1000" dirty="0">
                <a:highlight>
                  <a:srgbClr val="FFFF00"/>
                </a:highlight>
              </a:rPr>
              <a:t> default</a:t>
            </a:r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cat /</a:t>
            </a:r>
            <a:r>
              <a:rPr lang="en-US" altLang="ko-KR" sz="1000" dirty="0" err="1">
                <a:highlight>
                  <a:srgbClr val="FFFF00"/>
                </a:highlight>
              </a:rPr>
              <a:t>etc</a:t>
            </a:r>
            <a:r>
              <a:rPr lang="en-US" altLang="ko-KR" sz="1000" dirty="0">
                <a:highlight>
                  <a:srgbClr val="FFFF00"/>
                </a:highlight>
              </a:rPr>
              <a:t>/</a:t>
            </a:r>
            <a:r>
              <a:rPr lang="en-US" altLang="ko-KR" sz="1000" dirty="0" err="1">
                <a:highlight>
                  <a:srgbClr val="FFFF00"/>
                </a:highlight>
              </a:rPr>
              <a:t>redhat</a:t>
            </a:r>
            <a:r>
              <a:rPr lang="en-US" altLang="ko-KR" sz="1000" dirty="0">
                <a:highlight>
                  <a:srgbClr val="FFFF00"/>
                </a:highlight>
              </a:rPr>
              <a:t>-release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Vagrantfile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설정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646112"/>
            <a:ext cx="6167536" cy="4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계정의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Password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en-US" altLang="ko-KR" sz="800" dirty="0">
                <a:solidFill>
                  <a:srgbClr val="0070C0"/>
                </a:solidFill>
                <a:latin typeface="+mn-ea"/>
                <a:ea typeface="+mn-ea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https://www.vagrantup.com/docs/boxes/base#default-user-settings</a:t>
            </a:r>
            <a:endParaRPr lang="en-US" sz="800" dirty="0">
              <a:solidFill>
                <a:srgbClr val="0070C0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endParaRPr lang="en-US" sz="800" dirty="0">
              <a:solidFill>
                <a:schemeClr val="dk1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주의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PowerShell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에서는 커맨드가 정상 작동하나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WSL Ubuntu 20-04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쉘에서는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를 설치해야 한다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.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6047EB-917E-46FC-BF1D-DA331A9D2B40}"/>
              </a:ext>
            </a:extLst>
          </p:cNvPr>
          <p:cNvSpPr/>
          <p:nvPr/>
        </p:nvSpPr>
        <p:spPr>
          <a:xfrm>
            <a:off x="4468725" y="1231730"/>
            <a:ext cx="4483473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-*- mode: ruby -*-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vi: set ft=ruby :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All Vagrant configuration is done below. The "2" in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Vagrant.configure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configures the configuration version (we support older styles for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backwards compatibility). Please don't change it unless you know what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you're doing.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Vagrant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.configure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most common configuration options are documented and commented below.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a complete reference, please see the online documentation at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https://docs.vagrantup.com.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Every Vagrant development environment requires a box. You can search for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boxes at https://vagrantcloud.com/search.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config.vm.box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"bento/centos-7.7"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7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pPr marL="152400" indent="0">
              <a:buNone/>
            </a:pPr>
            <a:r>
              <a:rPr lang="en-US" altLang="ko-KR" sz="1000" dirty="0"/>
              <a:t>Oracle</a:t>
            </a:r>
            <a:r>
              <a:rPr lang="ko-KR" altLang="en-US" sz="1000" dirty="0"/>
              <a:t> </a:t>
            </a:r>
            <a:r>
              <a:rPr lang="en-US" altLang="ko-KR" sz="1000" dirty="0"/>
              <a:t>VM</a:t>
            </a:r>
            <a:r>
              <a:rPr lang="ko-KR" altLang="en-US" sz="1000" dirty="0"/>
              <a:t> </a:t>
            </a:r>
            <a:r>
              <a:rPr lang="en-US" altLang="ko-KR" sz="1000" dirty="0"/>
              <a:t>VirtualBox</a:t>
            </a:r>
            <a:r>
              <a:rPr lang="ko-KR" altLang="en-US" sz="1000" dirty="0"/>
              <a:t> 관리자에서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ko-KR" altLang="en-US" sz="1000" dirty="0"/>
              <a:t>파일 </a:t>
            </a:r>
            <a:r>
              <a:rPr lang="en-US" altLang="ko-KR" sz="1000" dirty="0"/>
              <a:t>-&gt;  </a:t>
            </a:r>
            <a:r>
              <a:rPr lang="ko-KR" altLang="en-US" sz="1000" dirty="0"/>
              <a:t>호스트 네트워크 관리자 선택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>
              <a:highlight>
                <a:srgbClr val="FFFF00"/>
              </a:highlight>
            </a:endParaRPr>
          </a:p>
          <a:p>
            <a:pPr marL="323850" indent="-171450">
              <a:buFontTx/>
              <a:buChar char="-"/>
            </a:pPr>
            <a:r>
              <a:rPr lang="en-US" altLang="ko-KR" sz="1000" dirty="0">
                <a:highlight>
                  <a:srgbClr val="FFFF00"/>
                </a:highlight>
              </a:rPr>
              <a:t>DHCP </a:t>
            </a:r>
            <a:r>
              <a:rPr lang="ko-KR" altLang="en-US" sz="1000" dirty="0">
                <a:highlight>
                  <a:srgbClr val="FFFF00"/>
                </a:highlight>
              </a:rPr>
              <a:t>서버 </a:t>
            </a:r>
            <a:r>
              <a:rPr lang="en-US" altLang="ko-KR" sz="1000" dirty="0">
                <a:highlight>
                  <a:srgbClr val="FFFF00"/>
                </a:highlight>
              </a:rPr>
              <a:t>: </a:t>
            </a:r>
            <a:r>
              <a:rPr lang="ko-KR" altLang="en-US" sz="1000" dirty="0">
                <a:highlight>
                  <a:srgbClr val="FFFF00"/>
                </a:highlight>
              </a:rPr>
              <a:t>사용함 </a:t>
            </a:r>
            <a:r>
              <a:rPr lang="ko-KR" altLang="en-US" sz="1000" dirty="0" err="1">
                <a:highlight>
                  <a:srgbClr val="FFFF00"/>
                </a:highlight>
              </a:rPr>
              <a:t>언체크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323850" indent="-171450">
              <a:buFontTx/>
              <a:buChar char="-"/>
            </a:pPr>
            <a:r>
              <a:rPr lang="en-US" altLang="ko-KR" sz="1000" dirty="0">
                <a:highlight>
                  <a:srgbClr val="FFFF00"/>
                </a:highlight>
              </a:rPr>
              <a:t>IPv4 </a:t>
            </a:r>
            <a:r>
              <a:rPr lang="ko-KR" altLang="en-US" sz="1000" dirty="0">
                <a:highlight>
                  <a:srgbClr val="FFFF00"/>
                </a:highlight>
              </a:rPr>
              <a:t>주소 </a:t>
            </a:r>
            <a:r>
              <a:rPr lang="en-US" altLang="ko-KR" sz="1000" dirty="0">
                <a:highlight>
                  <a:srgbClr val="FFFF00"/>
                </a:highlight>
              </a:rPr>
              <a:t>: 192.168.1.1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(!)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호스트 네트워크가 작동하지 않을 때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CF4A5-B5F7-4FE0-83B8-86A97411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75" y="1167090"/>
            <a:ext cx="5865350" cy="35009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6759F1-02C4-4757-BD37-B96A790D242B}"/>
              </a:ext>
            </a:extLst>
          </p:cNvPr>
          <p:cNvSpPr/>
          <p:nvPr/>
        </p:nvSpPr>
        <p:spPr>
          <a:xfrm>
            <a:off x="8238931" y="2015412"/>
            <a:ext cx="609794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3AE51-83A0-42DF-B48B-A1FA2D2B5590}"/>
              </a:ext>
            </a:extLst>
          </p:cNvPr>
          <p:cNvSpPr/>
          <p:nvPr/>
        </p:nvSpPr>
        <p:spPr>
          <a:xfrm>
            <a:off x="4444972" y="3503317"/>
            <a:ext cx="824859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07;p40">
            <a:extLst>
              <a:ext uri="{FF2B5EF4-FFF2-40B4-BE49-F238E27FC236}">
                <a16:creationId xmlns:a16="http://schemas.microsoft.com/office/drawing/2014/main" id="{021DF435-7913-4B6A-A5CF-80E01798F7F0}"/>
              </a:ext>
            </a:extLst>
          </p:cNvPr>
          <p:cNvSpPr txBox="1"/>
          <p:nvPr/>
        </p:nvSpPr>
        <p:spPr>
          <a:xfrm flipH="1">
            <a:off x="-76201" y="4646112"/>
            <a:ext cx="8901686" cy="4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800" dirty="0">
              <a:solidFill>
                <a:schemeClr val="dk1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endParaRPr lang="en-US" sz="800" dirty="0">
              <a:solidFill>
                <a:schemeClr val="dk1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주의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Vagrant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 로 생성되는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VM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의 경로는 저장공간이 충분한 별도의 디스크 사용을 권장한다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. </a:t>
            </a:r>
            <a:r>
              <a:rPr lang="en-US" altLang="ko-KR" sz="800" dirty="0">
                <a:solidFill>
                  <a:srgbClr val="0070C0"/>
                </a:solidFill>
                <a:latin typeface="+mn-ea"/>
                <a:ea typeface="+mn-ea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https://software-craftsman.tistory.com/291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4248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dirty="0"/>
              <a:t># (</a:t>
            </a:r>
            <a:r>
              <a:rPr lang="ko-KR" altLang="en-US" dirty="0"/>
              <a:t>권장</a:t>
            </a:r>
            <a:r>
              <a:rPr lang="en-US" altLang="ko-KR" dirty="0"/>
              <a:t>) vagrant </a:t>
            </a:r>
            <a:r>
              <a:rPr lang="en-US" altLang="ko-KR" dirty="0" err="1"/>
              <a:t>hostmanager</a:t>
            </a:r>
            <a:r>
              <a:rPr lang="en-US" altLang="ko-KR" dirty="0"/>
              <a:t> plugin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>
                <a:highlight>
                  <a:srgbClr val="FFFF00"/>
                </a:highlight>
              </a:rPr>
              <a:t>vagrant plugin install vagrant-</a:t>
            </a:r>
            <a:r>
              <a:rPr lang="en-US" altLang="ko-KR" dirty="0" err="1">
                <a:highlight>
                  <a:srgbClr val="FFFF00"/>
                </a:highlight>
              </a:rPr>
              <a:t>hostmanager</a:t>
            </a:r>
            <a:endParaRPr lang="en-US" altLang="ko-KR" dirty="0"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vagrant plugin install vagrant-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vbguest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52400" indent="0">
              <a:buNone/>
            </a:pP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# k8s </a:t>
            </a:r>
            <a:r>
              <a:rPr lang="ko-KR" altLang="en-US" dirty="0">
                <a:solidFill>
                  <a:schemeClr val="tx1"/>
                </a:solidFill>
              </a:rPr>
              <a:t>클러스터 구축</a:t>
            </a:r>
            <a:endParaRPr lang="en-US" altLang="ko-KR" dirty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cd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docker-k8s-hands-on/lab/day1/lab4</a:t>
            </a: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vagrant up</a:t>
            </a: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…(20</a:t>
            </a:r>
            <a:r>
              <a:rPr lang="ko-KR" altLang="en-US" dirty="0"/>
              <a:t>분 정도 소요</a:t>
            </a:r>
            <a:r>
              <a:rPr lang="en-US" altLang="ko-KR" dirty="0"/>
              <a:t>)…</a:t>
            </a: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# k8s </a:t>
            </a:r>
            <a:r>
              <a:rPr lang="ko-KR" altLang="en-US" dirty="0"/>
              <a:t>클러스터 확인</a:t>
            </a: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>
                <a:highlight>
                  <a:srgbClr val="FFFF00"/>
                </a:highlight>
              </a:rPr>
              <a:t>vagrant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ssh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m1-k8s.snetsystems.co.kr</a:t>
            </a:r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 err="1">
                <a:highlight>
                  <a:srgbClr val="FFFF00"/>
                </a:highlight>
              </a:rPr>
              <a:t>sudo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su</a:t>
            </a:r>
            <a:r>
              <a:rPr lang="en-US" altLang="ko-KR" dirty="0">
                <a:highlight>
                  <a:srgbClr val="FFFF00"/>
                </a:highlight>
              </a:rPr>
              <a:t> –l</a:t>
            </a:r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 err="1">
                <a:highlight>
                  <a:srgbClr val="FFFF00"/>
                </a:highlight>
              </a:rPr>
              <a:t>kubectl</a:t>
            </a:r>
            <a:r>
              <a:rPr lang="en-US" altLang="ko-KR" dirty="0">
                <a:highlight>
                  <a:srgbClr val="FFFF00"/>
                </a:highlight>
              </a:rPr>
              <a:t> get nodes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k8s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노드 구성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08B29-A561-4B92-A39D-B1DFFD1C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69" y="1398860"/>
            <a:ext cx="2836862" cy="29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990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Words>598</Words>
  <Application>Microsoft Office PowerPoint</Application>
  <PresentationFormat>화면 슬라이드 쇼(16:9)</PresentationFormat>
  <Paragraphs>110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Nunito</vt:lpstr>
      <vt:lpstr>맑은 고딕</vt:lpstr>
      <vt:lpstr>Consolas</vt:lpstr>
      <vt:lpstr>Arial</vt:lpstr>
      <vt:lpstr>Bigshot One</vt:lpstr>
      <vt:lpstr>metro-web</vt:lpstr>
      <vt:lpstr>Calibri</vt:lpstr>
      <vt:lpstr>Georgia</vt:lpstr>
      <vt:lpstr>Roboto Condensed Light</vt:lpstr>
      <vt:lpstr>맑은 고딕</vt:lpstr>
      <vt:lpstr>Korean Minimalist Style Pitch Deck by Slidesgo</vt:lpstr>
      <vt:lpstr>Docker  Kubernetes</vt:lpstr>
      <vt:lpstr>Vagrant</vt:lpstr>
      <vt:lpstr>Vagrant Providers</vt:lpstr>
      <vt:lpstr>Vagrant Boxes</vt:lpstr>
      <vt:lpstr>Box Provision Procedures</vt:lpstr>
      <vt:lpstr>Vagrantfile 설정</vt:lpstr>
      <vt:lpstr>(!) 호스트 네트워크가 작동하지 않을 때</vt:lpstr>
      <vt:lpstr>k8s 노드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140</cp:revision>
  <dcterms:modified xsi:type="dcterms:W3CDTF">2022-01-15T07:23:03Z</dcterms:modified>
</cp:coreProperties>
</file>